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7" r:id="rId2"/>
    <p:sldId id="362" r:id="rId3"/>
    <p:sldId id="363" r:id="rId4"/>
    <p:sldId id="364" r:id="rId5"/>
    <p:sldId id="365" r:id="rId6"/>
  </p:sldIdLst>
  <p:sldSz cx="9906000" cy="6858000" type="A4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77137DDF-4313-43F3-8E26-FC63ABBD35B1}">
          <p14:sldIdLst>
            <p14:sldId id="267"/>
            <p14:sldId id="362"/>
            <p14:sldId id="363"/>
            <p14:sldId id="364"/>
            <p14:sldId id="3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FF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03" autoAdjust="0"/>
    <p:restoredTop sz="94660"/>
  </p:normalViewPr>
  <p:slideViewPr>
    <p:cSldViewPr>
      <p:cViewPr varScale="1">
        <p:scale>
          <a:sx n="101" d="100"/>
          <a:sy n="101" d="100"/>
        </p:scale>
        <p:origin x="1092" y="65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4014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C5B28907-90A7-45C4-91D8-53642BAC034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878AFE52-7B8B-4AD7-A1EA-3F7BEC6CBB4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7039E1-D2BE-46F4-86EC-F8D0CB3F8BD5}" type="datetimeFigureOut">
              <a:rPr lang="zh-HK" altLang="en-US" smtClean="0"/>
              <a:t>20/9/2022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617E7D5-8DD3-433E-9F8B-CABC0962D75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D770CC9-7C65-4716-B158-C845BA32D63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5C16F-00E1-4BCF-A8B3-3830FFD2CE3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28858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E2B7C-8689-4A11-9FC2-D206E6EBDD8E}" type="datetimeFigureOut">
              <a:rPr lang="zh-HK" altLang="en-US" smtClean="0"/>
              <a:t>20/9/2022</a:t>
            </a:fld>
            <a:endParaRPr lang="zh-HK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A50AA-C22B-41A8-B5F3-475B4A8A831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7833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日期版面配置區 7">
            <a:extLst>
              <a:ext uri="{FF2B5EF4-FFF2-40B4-BE49-F238E27FC236}">
                <a16:creationId xmlns:a16="http://schemas.microsoft.com/office/drawing/2014/main" id="{11CD7B76-7503-4BE9-A29A-21BE0476D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2022/9/20</a:t>
            </a:fld>
            <a:endParaRPr lang="zh-TW" altLang="en-US"/>
          </a:p>
        </p:txBody>
      </p:sp>
      <p:sp>
        <p:nvSpPr>
          <p:cNvPr id="9" name="頁尾版面配置區 8">
            <a:extLst>
              <a:ext uri="{FF2B5EF4-FFF2-40B4-BE49-F238E27FC236}">
                <a16:creationId xmlns:a16="http://schemas.microsoft.com/office/drawing/2014/main" id="{BAF607B6-2B8C-40CF-AE85-321BAE221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投影片編號版面配置區 9">
            <a:extLst>
              <a:ext uri="{FF2B5EF4-FFF2-40B4-BE49-F238E27FC236}">
                <a16:creationId xmlns:a16="http://schemas.microsoft.com/office/drawing/2014/main" id="{6A748A24-C8FF-4D98-A863-5D864D323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1" name="圖片 10" descr="C:\Users\fllee\AppData\Local\Microsoft\Windows\Temporary Internet Files\Content.Word\FHKI Signature name final.jpg">
            <a:extLst>
              <a:ext uri="{FF2B5EF4-FFF2-40B4-BE49-F238E27FC236}">
                <a16:creationId xmlns:a16="http://schemas.microsoft.com/office/drawing/2014/main" id="{A73514DC-FC9E-4EAC-A7FB-53587FAE482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936" y="742185"/>
            <a:ext cx="2413166" cy="503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2" descr="C:\Users\annie.lau\Desktop\BOCHK horizontal.jpg">
            <a:extLst>
              <a:ext uri="{FF2B5EF4-FFF2-40B4-BE49-F238E27FC236}">
                <a16:creationId xmlns:a16="http://schemas.microsoft.com/office/drawing/2014/main" id="{D89437BB-31E0-43B5-9670-16C4172456F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417" y="743107"/>
            <a:ext cx="2469575" cy="523708"/>
          </a:xfrm>
          <a:prstGeom prst="rect">
            <a:avLst/>
          </a:prstGeom>
          <a:noFill/>
        </p:spPr>
      </p:pic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標題 6">
            <a:extLst>
              <a:ext uri="{FF2B5EF4-FFF2-40B4-BE49-F238E27FC236}">
                <a16:creationId xmlns:a16="http://schemas.microsoft.com/office/drawing/2014/main" id="{88D37D65-8C3C-411F-BE5C-E6FFBA2BC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528" y="2272328"/>
            <a:ext cx="8915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pic>
        <p:nvPicPr>
          <p:cNvPr id="4" name="圖片 3" descr="一張含有 文字 的圖片&#10;&#10;自動產生的描述">
            <a:extLst>
              <a:ext uri="{FF2B5EF4-FFF2-40B4-BE49-F238E27FC236}">
                <a16:creationId xmlns:a16="http://schemas.microsoft.com/office/drawing/2014/main" id="{490ED47A-D3DA-0E8F-B669-62CB2F033CB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80" y="411777"/>
            <a:ext cx="3554070" cy="1143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6977980" cy="1143000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zh-TW" altLang="en-US" sz="4400" b="1" kern="1200" dirty="0">
                <a:solidFill>
                  <a:schemeClr val="accent3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 descr="一張含有 文字 的圖片&#10;&#10;自動產生的描述">
            <a:extLst>
              <a:ext uri="{FF2B5EF4-FFF2-40B4-BE49-F238E27FC236}">
                <a16:creationId xmlns:a16="http://schemas.microsoft.com/office/drawing/2014/main" id="{A10CC80B-1CE3-925B-FD8F-C5507C7BA7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5248" y="331802"/>
            <a:ext cx="2489466" cy="8006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 descr="一張含有 文字 的圖片&#10;&#10;自動產生的描述">
            <a:extLst>
              <a:ext uri="{FF2B5EF4-FFF2-40B4-BE49-F238E27FC236}">
                <a16:creationId xmlns:a16="http://schemas.microsoft.com/office/drawing/2014/main" id="{9202988A-15BA-48BB-CEF9-FE492C9FAF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5248" y="331802"/>
            <a:ext cx="2489466" cy="8006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2022/9/20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8" name="圖片 7" descr="一張含有 文字 的圖片&#10;&#10;自動產生的描述">
            <a:extLst>
              <a:ext uri="{FF2B5EF4-FFF2-40B4-BE49-F238E27FC236}">
                <a16:creationId xmlns:a16="http://schemas.microsoft.com/office/drawing/2014/main" id="{A234E96F-A0F6-6FF2-5329-5B06DA3388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5248" y="331802"/>
            <a:ext cx="2489466" cy="8006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zh-TW" altLang="en-US" sz="4400" b="1" kern="1200" dirty="0">
                <a:solidFill>
                  <a:schemeClr val="accent3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2022/9/20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0" name="圖片 9" descr="一張含有 文字 的圖片&#10;&#10;自動產生的描述">
            <a:extLst>
              <a:ext uri="{FF2B5EF4-FFF2-40B4-BE49-F238E27FC236}">
                <a16:creationId xmlns:a16="http://schemas.microsoft.com/office/drawing/2014/main" id="{F33ED33A-BC8E-15C3-AA8E-19372427CB5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5248" y="331802"/>
            <a:ext cx="2489466" cy="8006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zh-TW" altLang="en-US" sz="4400" b="1" kern="1200" dirty="0">
                <a:solidFill>
                  <a:schemeClr val="accent3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2022/9/20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 descr="一張含有 文字 的圖片&#10;&#10;自動產生的描述">
            <a:extLst>
              <a:ext uri="{FF2B5EF4-FFF2-40B4-BE49-F238E27FC236}">
                <a16:creationId xmlns:a16="http://schemas.microsoft.com/office/drawing/2014/main" id="{367A060A-035D-1B9E-C1C7-14F5177C44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5248" y="331802"/>
            <a:ext cx="2489466" cy="8006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2022/9/20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2022/9/20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2022/9/20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2022/9/20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1F8B13EE-EA49-476B-BB5D-E5B2077C3D93}"/>
              </a:ext>
            </a:extLst>
          </p:cNvPr>
          <p:cNvGrpSpPr/>
          <p:nvPr userDrawn="1"/>
        </p:nvGrpSpPr>
        <p:grpSpPr>
          <a:xfrm>
            <a:off x="0" y="4769770"/>
            <a:ext cx="9906000" cy="2088230"/>
            <a:chOff x="19783" y="4207585"/>
            <a:chExt cx="12600892" cy="2655703"/>
          </a:xfrm>
        </p:grpSpPr>
        <p:pic>
          <p:nvPicPr>
            <p:cNvPr id="8" name="圖片 7">
              <a:extLst>
                <a:ext uri="{FF2B5EF4-FFF2-40B4-BE49-F238E27FC236}">
                  <a16:creationId xmlns:a16="http://schemas.microsoft.com/office/drawing/2014/main" id="{768C0FFB-3C85-407D-A5BD-27AF9A3A042B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783" y="4207585"/>
              <a:ext cx="8147482" cy="2655703"/>
            </a:xfrm>
            <a:prstGeom prst="rect">
              <a:avLst/>
            </a:prstGeom>
          </p:spPr>
        </p:pic>
        <p:pic>
          <p:nvPicPr>
            <p:cNvPr id="9" name="圖片 8">
              <a:extLst>
                <a:ext uri="{FF2B5EF4-FFF2-40B4-BE49-F238E27FC236}">
                  <a16:creationId xmlns:a16="http://schemas.microsoft.com/office/drawing/2014/main" id="{0888B95A-3425-4D28-B339-A3968A8994D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34"/>
            <a:stretch/>
          </p:blipFill>
          <p:spPr>
            <a:xfrm>
              <a:off x="6667598" y="4207585"/>
              <a:ext cx="5953077" cy="2655703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lang="zh-TW" altLang="en-US" sz="4400" b="1" kern="1200" dirty="0">
          <a:solidFill>
            <a:schemeClr val="accent3">
              <a:lumMod val="50000"/>
            </a:schemeClr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C069C93D-7122-49BF-B327-D630C6F93281}"/>
              </a:ext>
            </a:extLst>
          </p:cNvPr>
          <p:cNvSpPr/>
          <p:nvPr/>
        </p:nvSpPr>
        <p:spPr>
          <a:xfrm>
            <a:off x="128464" y="6446945"/>
            <a:ext cx="290977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zh-TW" altLang="en-US" sz="2000" b="1" dirty="0">
                <a:solidFill>
                  <a:schemeClr val="accent3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申請編號</a:t>
            </a:r>
            <a:r>
              <a:rPr lang="en-US" altLang="zh-TW" sz="2000" b="1" dirty="0">
                <a:solidFill>
                  <a:schemeClr val="accent3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 2022-</a:t>
            </a:r>
            <a:r>
              <a:rPr lang="en-US" altLang="zh-TW" sz="2000" b="1" dirty="0">
                <a:solidFill>
                  <a:srgbClr val="FF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XXXXX</a:t>
            </a:r>
            <a:endParaRPr lang="zh-HK" altLang="en-US" sz="2000" b="1" dirty="0">
              <a:solidFill>
                <a:srgbClr val="FF0000"/>
              </a:solidFill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BD9A864F-1D9B-4E30-B643-91BF3E60658E}"/>
              </a:ext>
            </a:extLst>
          </p:cNvPr>
          <p:cNvSpPr txBox="1"/>
          <p:nvPr/>
        </p:nvSpPr>
        <p:spPr>
          <a:xfrm>
            <a:off x="1496616" y="2564904"/>
            <a:ext cx="730881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4000" b="1" i="0" dirty="0">
                <a:solidFill>
                  <a:srgbClr val="3D5E3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同心抗疫先鋒大奬</a:t>
            </a:r>
            <a:endParaRPr lang="zh-TW" altLang="en-US" sz="4000" b="0" i="0" dirty="0">
              <a:solidFill>
                <a:srgbClr val="3D5E3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3DF3183B-6FA3-421C-96CB-B3A3B23C816C}"/>
              </a:ext>
            </a:extLst>
          </p:cNvPr>
          <p:cNvSpPr txBox="1"/>
          <p:nvPr/>
        </p:nvSpPr>
        <p:spPr>
          <a:xfrm>
            <a:off x="2100814" y="3441195"/>
            <a:ext cx="610041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40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0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公司名稱</a:t>
            </a:r>
            <a:r>
              <a:rPr lang="en-US" altLang="zh-TW" sz="40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4000" b="0" i="0" dirty="0">
              <a:solidFill>
                <a:schemeClr val="tx1">
                  <a:lumMod val="65000"/>
                  <a:lumOff val="35000"/>
                </a:schemeClr>
              </a:solidFill>
              <a:effectLst/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CA2DB952-4449-420F-8121-E24DFB27F9A1}"/>
              </a:ext>
            </a:extLst>
          </p:cNvPr>
          <p:cNvSpPr txBox="1"/>
          <p:nvPr/>
        </p:nvSpPr>
        <p:spPr>
          <a:xfrm>
            <a:off x="2100814" y="4115977"/>
            <a:ext cx="610041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40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0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分公司名稱</a:t>
            </a:r>
            <a:r>
              <a:rPr lang="en-US" altLang="zh-TW" sz="40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4000" b="0" i="0" dirty="0">
              <a:solidFill>
                <a:schemeClr val="tx1">
                  <a:lumMod val="65000"/>
                  <a:lumOff val="35000"/>
                </a:schemeClr>
              </a:solidFill>
              <a:effectLst/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6481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5C72F5-2B5D-4411-8C73-AAD655604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公司簡介及</a:t>
            </a:r>
            <a:r>
              <a:rPr lang="zh-HK" altLang="en-US" dirty="0"/>
              <a:t>願景</a:t>
            </a:r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922121F3-3F34-496E-AA99-9B46C1BF4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zh-HK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302770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5C72F5-2B5D-4411-8C73-AAD655604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項目名稱 </a:t>
            </a:r>
            <a:r>
              <a:rPr lang="en-US" altLang="zh-TW" dirty="0"/>
              <a:t>(</a:t>
            </a:r>
            <a:r>
              <a:rPr lang="zh-TW" altLang="en-US" dirty="0"/>
              <a:t>第</a:t>
            </a:r>
            <a:r>
              <a:rPr lang="en-US" altLang="zh-TW" dirty="0"/>
              <a:t>1</a:t>
            </a:r>
            <a:r>
              <a:rPr lang="zh-TW" altLang="en-US" dirty="0"/>
              <a:t>項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922121F3-3F34-496E-AA99-9B46C1BF4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1800" dirty="0"/>
              <a:t>（例：研發抗疫創科產品、進行社區公益活動、提升工作場地的衛生環境等）</a:t>
            </a:r>
            <a:endParaRPr lang="en-US" altLang="zh-TW" sz="1800" dirty="0"/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zh-TW" altLang="en-US" sz="1800" dirty="0"/>
              <a:t>每個項目需包括以下範疇：</a:t>
            </a:r>
            <a:endParaRPr lang="en-US" altLang="zh-TW" sz="1800" dirty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1800" dirty="0"/>
              <a:t>實施時間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1800" dirty="0"/>
              <a:t>參與人數及受惠人數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1800" dirty="0"/>
              <a:t>項目詳情（請列明項目創新性及綠色科技元素）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1800" dirty="0"/>
              <a:t>其他補充資料</a:t>
            </a:r>
          </a:p>
          <a:p>
            <a:pPr marL="0" indent="0">
              <a:buNone/>
            </a:pPr>
            <a:endParaRPr lang="zh-HK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876406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5C72F5-2B5D-4411-8C73-AAD655604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項目名稱 </a:t>
            </a:r>
            <a:r>
              <a:rPr lang="en-US" altLang="zh-TW" dirty="0"/>
              <a:t>(</a:t>
            </a:r>
            <a:r>
              <a:rPr lang="zh-TW" altLang="en-US" dirty="0"/>
              <a:t>第</a:t>
            </a:r>
            <a:r>
              <a:rPr lang="en-US" altLang="zh-TW" dirty="0"/>
              <a:t>2</a:t>
            </a:r>
            <a:r>
              <a:rPr lang="zh-TW" altLang="en-US" dirty="0"/>
              <a:t>項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922121F3-3F34-496E-AA99-9B46C1BF4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1800" dirty="0"/>
              <a:t>（例：研發抗疫創科產品、進行社區公益活動、提升工作場地的衛生環境等）</a:t>
            </a:r>
            <a:endParaRPr lang="en-US" altLang="zh-TW" sz="1800" dirty="0"/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zh-TW" altLang="en-US" sz="1800" dirty="0"/>
              <a:t>每個項目需包括以下範疇：</a:t>
            </a:r>
            <a:endParaRPr lang="en-US" altLang="zh-TW" sz="1800" dirty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1800" dirty="0"/>
              <a:t>實施時間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1800" dirty="0"/>
              <a:t>參與人數及受惠人數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1800" dirty="0"/>
              <a:t>項目詳情（請列明項目創新性及綠色科技元素）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1800" dirty="0"/>
              <a:t>其他補充資料</a:t>
            </a:r>
          </a:p>
          <a:p>
            <a:pPr marL="0" indent="0">
              <a:buNone/>
            </a:pPr>
            <a:endParaRPr lang="zh-HK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02914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5C72F5-2B5D-4411-8C73-AAD655604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項目名稱 </a:t>
            </a:r>
            <a:r>
              <a:rPr lang="en-US" altLang="zh-TW" dirty="0"/>
              <a:t>(</a:t>
            </a:r>
            <a:r>
              <a:rPr lang="zh-TW" altLang="en-US" dirty="0"/>
              <a:t>第</a:t>
            </a:r>
            <a:r>
              <a:rPr lang="en-US" altLang="zh-TW" dirty="0"/>
              <a:t>3</a:t>
            </a:r>
            <a:r>
              <a:rPr lang="zh-TW" altLang="en-US" dirty="0"/>
              <a:t>項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922121F3-3F34-496E-AA99-9B46C1BF4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1800" dirty="0"/>
              <a:t>（例：研發抗疫創科產品、進行社區公益活動、提升工作場地的衛生環境等）</a:t>
            </a:r>
            <a:endParaRPr lang="en-US" altLang="zh-TW" sz="1800" dirty="0"/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zh-TW" altLang="en-US" sz="1800" dirty="0"/>
              <a:t>每個項目需包括以下範疇：</a:t>
            </a:r>
            <a:endParaRPr lang="en-US" altLang="zh-TW" sz="1800" dirty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1800" dirty="0"/>
              <a:t>實施時間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1800" dirty="0"/>
              <a:t>參與人數及受惠人數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1800" dirty="0"/>
              <a:t>項目詳情（請列明項目創新性及綠色科技元素）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1800" dirty="0"/>
              <a:t>其他補充資料</a:t>
            </a:r>
          </a:p>
          <a:p>
            <a:pPr marL="0" indent="0">
              <a:buNone/>
            </a:pPr>
            <a:endParaRPr lang="zh-HK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026775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1086</TotalTime>
  <Words>209</Words>
  <Application>Microsoft Office PowerPoint</Application>
  <PresentationFormat>A4 紙張 (210x297 公釐)</PresentationFormat>
  <Paragraphs>29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0" baseType="lpstr">
      <vt:lpstr>微軟正黑體</vt:lpstr>
      <vt:lpstr>Arial</vt:lpstr>
      <vt:lpstr>Calibri</vt:lpstr>
      <vt:lpstr>Wingdings</vt:lpstr>
      <vt:lpstr>Office 佈景主題</vt:lpstr>
      <vt:lpstr>PowerPoint 簡報</vt:lpstr>
      <vt:lpstr>公司簡介及願景</vt:lpstr>
      <vt:lpstr>項目名稱 (第1項)</vt:lpstr>
      <vt:lpstr>項目名稱 (第2項)</vt:lpstr>
      <vt:lpstr>項目名稱 (第3項)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Justina Lam</dc:creator>
  <cp:lastModifiedBy>Aileen Hon</cp:lastModifiedBy>
  <cp:revision>209</cp:revision>
  <cp:lastPrinted>2020-03-10T02:46:17Z</cp:lastPrinted>
  <dcterms:created xsi:type="dcterms:W3CDTF">2019-02-26T06:58:16Z</dcterms:created>
  <dcterms:modified xsi:type="dcterms:W3CDTF">2022-09-20T04:03:00Z</dcterms:modified>
</cp:coreProperties>
</file>